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79" r:id="rId6"/>
    <p:sldId id="271" r:id="rId7"/>
    <p:sldId id="276" r:id="rId8"/>
    <p:sldId id="281" r:id="rId9"/>
    <p:sldId id="283" r:id="rId10"/>
    <p:sldId id="272" r:id="rId11"/>
    <p:sldId id="273" r:id="rId12"/>
    <p:sldId id="28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6A6A6"/>
    <a:srgbClr val="595959"/>
    <a:srgbClr val="FFFF00"/>
    <a:srgbClr val="586EA6"/>
    <a:srgbClr val="81BCC7"/>
    <a:srgbClr val="80BBCA"/>
    <a:srgbClr val="92BECA"/>
    <a:srgbClr val="90BB23"/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6" autoAdjust="0"/>
    <p:restoredTop sz="94149" autoAdjust="0"/>
  </p:normalViewPr>
  <p:slideViewPr>
    <p:cSldViewPr snapToGrid="0">
      <p:cViewPr varScale="1">
        <p:scale>
          <a:sx n="67" d="100"/>
          <a:sy n="67" d="100"/>
        </p:scale>
        <p:origin x="11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58F17-591D-4FAE-B71A-8A081249D769}" type="datetimeFigureOut">
              <a:rPr lang="en-US" smtClean="0"/>
              <a:t>4/19/2019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F6859-042C-4B80-873A-544528B0A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2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bg1">
                <a:lumMod val="75000"/>
              </a:schemeClr>
            </a:gs>
            <a:gs pos="28000">
              <a:schemeClr val="tx1">
                <a:lumMod val="50000"/>
                <a:lumOff val="50000"/>
              </a:schemeClr>
            </a:gs>
            <a:gs pos="9800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EA8470-A4B0-4D85-98ED-0A822041BAB0}"/>
              </a:ext>
            </a:extLst>
          </p:cNvPr>
          <p:cNvSpPr/>
          <p:nvPr userDrawn="1"/>
        </p:nvSpPr>
        <p:spPr>
          <a:xfrm>
            <a:off x="3289874" y="4668819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80598-73E8-41A4-A29B-4E29C2791D7E}"/>
              </a:ext>
            </a:extLst>
          </p:cNvPr>
          <p:cNvSpPr/>
          <p:nvPr userDrawn="1"/>
        </p:nvSpPr>
        <p:spPr>
          <a:xfrm>
            <a:off x="3289874" y="761997"/>
            <a:ext cx="8902126" cy="3832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24467-2B73-4438-AD75-4AE0A86FA910}"/>
              </a:ext>
            </a:extLst>
          </p:cNvPr>
          <p:cNvSpPr/>
          <p:nvPr userDrawn="1"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7187529" cy="2922551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2622" y="4876090"/>
            <a:ext cx="7187529" cy="9144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19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1906FD-7264-467E-8A95-6A1598BBA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3974" y="2684769"/>
            <a:ext cx="4213601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D9479BE-4889-4C54-8C9E-50648BC02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684769"/>
            <a:ext cx="4731990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8CBEFBB2-2C32-4339-A0D7-FE21D7329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225243"/>
            <a:ext cx="473199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D350AFD-FA04-40B5-BB0C-750B91312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3974" y="3225243"/>
            <a:ext cx="421360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811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8439C3-2539-4484-8848-B8140826D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3974" y="2684769"/>
            <a:ext cx="4235826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8FBFBF-CD25-4076-8A61-06DD30C04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84768"/>
            <a:ext cx="4731991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232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864110"/>
            <a:ext cx="2947482" cy="18225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54FB1F0-6244-4B59-A42E-7B0515D37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920" y="2686640"/>
            <a:ext cx="2947481" cy="32441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2A72E56-7D9E-4CDE-9E60-7770E79CF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69268" y="864111"/>
            <a:ext cx="7486120" cy="506671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4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B3165-6F10-4D0F-9BC8-B4C451444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466" y="2684770"/>
            <a:ext cx="1259814" cy="33045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EC084C-1181-4416-B55B-179995FC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974" y="2684770"/>
            <a:ext cx="9120217" cy="33045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609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46007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AA5E670-4D55-43E7-A5BE-FE9C8096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32163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tx1">
              <a:lumMod val="65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624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160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op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772FB0-32ED-4DB8-9F56-587A5BEF3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3974" y="2684770"/>
            <a:ext cx="9120216" cy="3304549"/>
          </a:xfrm>
        </p:spPr>
        <p:txBody>
          <a:bodyPr anchor="ctr" anchorCtr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 cap="none" spc="0" baseline="0">
                <a:solidFill>
                  <a:schemeClr val="bg2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231619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90D47E-B3B8-440E-9F42-8E8BF157EBFB}"/>
              </a:ext>
            </a:extLst>
          </p:cNvPr>
          <p:cNvSpPr/>
          <p:nvPr userDrawn="1"/>
        </p:nvSpPr>
        <p:spPr>
          <a:xfrm>
            <a:off x="8722615" y="761103"/>
            <a:ext cx="3469385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3566" y="2345167"/>
            <a:ext cx="2947482" cy="33763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F71A73-3F86-47BC-8F23-CF55E86418C3}"/>
              </a:ext>
            </a:extLst>
          </p:cNvPr>
          <p:cNvSpPr/>
          <p:nvPr userDrawn="1"/>
        </p:nvSpPr>
        <p:spPr>
          <a:xfrm>
            <a:off x="573233" y="761103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134" y="860611"/>
            <a:ext cx="7315200" cy="51206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A5BF5-DE7F-4460-817D-AE1BAC336C92}"/>
              </a:ext>
            </a:extLst>
          </p:cNvPr>
          <p:cNvSpPr/>
          <p:nvPr userDrawn="1"/>
        </p:nvSpPr>
        <p:spPr>
          <a:xfrm>
            <a:off x="1" y="753035"/>
            <a:ext cx="494852" cy="533579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733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and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F6AA6-44A2-4F03-9FFE-66D0E2F0C9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40240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AAA51A-AC54-4EAF-98E6-2A338021A4D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869268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25DB2A-A40E-4DE5-8DA6-5FB847C0F0D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740240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3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-1" y="2526525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3200401" y="2526525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0" y="758952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2637691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1815866" y="2526524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7275" y="263842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954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527125" y="2524913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9118064" y="2524912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9118063" y="765851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958" y="2641544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5348" y="2531097"/>
            <a:ext cx="376134" cy="35679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203" y="263337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660225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_by_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EA5CF-263B-4BE3-8A0F-4F64C91A3E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B4BDF-0731-43A1-9FA4-B813CCABFFBD}"/>
              </a:ext>
            </a:extLst>
          </p:cNvPr>
          <p:cNvSpPr/>
          <p:nvPr userDrawn="1"/>
        </p:nvSpPr>
        <p:spPr>
          <a:xfrm>
            <a:off x="0" y="2661238"/>
            <a:ext cx="4044464" cy="31313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E936B2-F67D-47E2-B4EF-BFB09DFAE723}"/>
              </a:ext>
            </a:extLst>
          </p:cNvPr>
          <p:cNvSpPr/>
          <p:nvPr userDrawn="1"/>
        </p:nvSpPr>
        <p:spPr>
          <a:xfrm>
            <a:off x="7746025" y="1065452"/>
            <a:ext cx="4445977" cy="472709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99AE2-0582-4909-A290-DE0718ED189B}"/>
              </a:ext>
            </a:extLst>
          </p:cNvPr>
          <p:cNvSpPr/>
          <p:nvPr userDrawn="1"/>
        </p:nvSpPr>
        <p:spPr>
          <a:xfrm>
            <a:off x="2" y="1065451"/>
            <a:ext cx="4044465" cy="1478849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F68EA6-727E-4DCD-8AC2-A483CE5A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76" y="2795380"/>
            <a:ext cx="3369512" cy="2880230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3000" noProof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504EF3-1237-4467-9FD5-E0E43C1B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197" y="1206481"/>
            <a:ext cx="4079631" cy="446912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668056DE-DA3F-41EF-A93F-C50A4A78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10181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10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72" r:id="rId4"/>
    <p:sldLayoutId id="2147483676" r:id="rId5"/>
    <p:sldLayoutId id="2147483677" r:id="rId6"/>
    <p:sldLayoutId id="2147483673" r:id="rId7"/>
    <p:sldLayoutId id="2147483678" r:id="rId8"/>
    <p:sldLayoutId id="2147483674" r:id="rId9"/>
    <p:sldLayoutId id="2147483682" r:id="rId10"/>
    <p:sldLayoutId id="2147483684" r:id="rId11"/>
    <p:sldLayoutId id="2147483680" r:id="rId12"/>
    <p:sldLayoutId id="2147483683" r:id="rId13"/>
    <p:sldLayoutId id="2147483679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blackGray">
      <p:bgPr>
        <a:gradFill flip="none" rotWithShape="1">
          <a:gsLst>
            <a:gs pos="0">
              <a:schemeClr val="tx1">
                <a:lumMod val="50000"/>
              </a:schemeClr>
            </a:gs>
            <a:gs pos="49000">
              <a:schemeClr val="tx1">
                <a:lumMod val="50000"/>
              </a:schemeClr>
            </a:gs>
            <a:gs pos="97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1C9E9A52-DC4D-4073-B101-9B4108DAA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9874" y="4668819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13" name="Rectangle 12" descr="decorative element">
            <a:extLst>
              <a:ext uri="{FF2B5EF4-FFF2-40B4-BE49-F238E27FC236}">
                <a16:creationId xmlns:a16="http://schemas.microsoft.com/office/drawing/2014/main" id="{902B5859-9D6F-46C0-ABF0-023C6B741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9874" y="761997"/>
            <a:ext cx="8902126" cy="3832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6B9AC2C2-8572-458B-92E0-FCFC56DAF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1E24A-B45F-4E84-817F-A0D105887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8024333" cy="2922551"/>
          </a:xfrm>
        </p:spPr>
        <p:txBody>
          <a:bodyPr/>
          <a:lstStyle/>
          <a:p>
            <a:r>
              <a:rPr lang="en-US" noProof="0" dirty="0"/>
              <a:t>Task </a:t>
            </a:r>
            <a:r>
              <a:rPr lang="en-IN" dirty="0"/>
              <a:t>1.10: User Stories</a:t>
            </a:r>
            <a:br>
              <a:rPr lang="en-IN" dirty="0"/>
            </a:b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CF22D-34B9-4165-8498-9B48279F6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By: </a:t>
            </a:r>
            <a:r>
              <a:rPr lang="en-US" noProof="0" dirty="0" err="1"/>
              <a:t>Minal</a:t>
            </a:r>
            <a:r>
              <a:rPr lang="en-US" noProof="0" dirty="0"/>
              <a:t> Bombatkar</a:t>
            </a: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AEE3CC4A-1C1A-47EE-A13F-126EC5A99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808200" y="2636998"/>
            <a:ext cx="1584000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9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0A94A0BB-65D4-460A-947F-D0BC651C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 descr="decorative element">
            <a:extLst>
              <a:ext uri="{FF2B5EF4-FFF2-40B4-BE49-F238E27FC236}">
                <a16:creationId xmlns:a16="http://schemas.microsoft.com/office/drawing/2014/main" id="{D7F6F6C7-60D9-41AC-8781-68FDD4F32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43300" y="745000"/>
            <a:ext cx="8168053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8A93A84-6089-431C-96E2-45FCA3C1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0" dirty="0"/>
            </a:br>
            <a:r>
              <a:rPr lang="en-US" sz="3200" dirty="0"/>
              <a:t>ONBOARDING / LOG IN</a:t>
            </a:r>
            <a:endParaRPr lang="en-US" sz="3200" noProof="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589616E0-5389-47D2-94BD-AC887470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b="1" dirty="0">
                <a:ea typeface="Tahoma" panose="020B0604030504040204" pitchFamily="34" charset="0"/>
                <a:cs typeface="Tahoma" panose="020B0604030504040204" pitchFamily="34" charset="0"/>
              </a:rPr>
              <a:t>new user</a:t>
            </a:r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, I want an engaging onboarding experience that focuses on my needs, so that when I am finished, my initial interaction with the application will be catered to my interests and needs.</a:t>
            </a:r>
          </a:p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, I need to make an account so that I can keep track of my call history and profile.</a:t>
            </a:r>
          </a:p>
          <a:p>
            <a:endParaRPr lang="en-US" noProof="0" dirty="0"/>
          </a:p>
        </p:txBody>
      </p: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C5DE759E-5FE0-4AB8-8C08-13F153FB1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747840" y="1541349"/>
            <a:ext cx="1754138" cy="17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185C0-DBCC-4DE6-A63E-AB724A38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4995" cy="6858000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7810" y="2505009"/>
            <a:ext cx="10905975" cy="3563377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505009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58952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4533" y="748748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PERSONALIZING PROFILE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6433-70AC-461F-87D0-7DEF2F39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360" y="2663254"/>
            <a:ext cx="9097829" cy="3304549"/>
          </a:xfrm>
        </p:spPr>
        <p:txBody>
          <a:bodyPr anchor="ctr" anchorCtr="0">
            <a:normAutofit/>
          </a:bodyPr>
          <a:lstStyle/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want to have a profile so that yoga experts can see who I am in order to help me to the best of their ability.</a:t>
            </a:r>
          </a:p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would like to be able to show my availability so that users can expect when I can respond or call.</a:t>
            </a:r>
          </a:p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want to have a description that shows my credentials and summary of my experience.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Graphic 13" descr="Employee Badge">
            <a:extLst>
              <a:ext uri="{FF2B5EF4-FFF2-40B4-BE49-F238E27FC236}">
                <a16:creationId xmlns:a16="http://schemas.microsoft.com/office/drawing/2014/main" id="{46CBC913-0B05-477F-9A1A-35809A922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364628" y="933555"/>
            <a:ext cx="1253050" cy="12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0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B2F13-A1DB-4A58-A077-30CBBB00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3167DE73-867A-4482-9B26-9ACB84A18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22615" y="761103"/>
            <a:ext cx="3469385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 descr="decorative element">
            <a:extLst>
              <a:ext uri="{FF2B5EF4-FFF2-40B4-BE49-F238E27FC236}">
                <a16:creationId xmlns:a16="http://schemas.microsoft.com/office/drawing/2014/main" id="{69755E60-DD88-4108-B6A9-36F81B3B4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3233" y="761103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 descr="decorative element">
            <a:extLst>
              <a:ext uri="{FF2B5EF4-FFF2-40B4-BE49-F238E27FC236}">
                <a16:creationId xmlns:a16="http://schemas.microsoft.com/office/drawing/2014/main" id="{AFFA9DEA-6DA7-47B8-9126-900AA2C7F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753035"/>
            <a:ext cx="494852" cy="533579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3B27-6D09-4FDA-9BC7-A8DBA15EC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 a </a:t>
            </a:r>
            <a:r>
              <a:rPr lang="en-IN" b="1" dirty="0"/>
              <a:t>user</a:t>
            </a:r>
            <a:r>
              <a:rPr lang="en-IN" dirty="0"/>
              <a:t>, I want to be able to search for a yoga expert so that I can get help on my questions.</a:t>
            </a:r>
          </a:p>
          <a:p>
            <a:r>
              <a:rPr lang="en-IN" dirty="0"/>
              <a:t>As a </a:t>
            </a:r>
            <a:r>
              <a:rPr lang="en-IN" b="1" dirty="0"/>
              <a:t>user</a:t>
            </a:r>
            <a:r>
              <a:rPr lang="en-IN" dirty="0"/>
              <a:t>, I want to be able to browse list of yoga experts.</a:t>
            </a:r>
          </a:p>
          <a:p>
            <a:r>
              <a:rPr lang="en-IN" dirty="0"/>
              <a:t>As a </a:t>
            </a:r>
            <a:r>
              <a:rPr lang="en-IN" b="1" dirty="0"/>
              <a:t>user</a:t>
            </a:r>
            <a:r>
              <a:rPr lang="en-IN" dirty="0"/>
              <a:t>, I want to be able to narrow my browsing to specific filters like expert availability and highest rating so that I can find the expert best suited.</a:t>
            </a:r>
          </a:p>
          <a:p>
            <a:r>
              <a:rPr lang="en-IN" dirty="0"/>
              <a:t>As a </a:t>
            </a:r>
            <a:r>
              <a:rPr lang="en-IN" b="1" dirty="0"/>
              <a:t>yoga expert</a:t>
            </a:r>
            <a:r>
              <a:rPr lang="en-IN" dirty="0"/>
              <a:t>, I want to be able to reach out to a clients, through questions posted by users so that I can answers those questions.</a:t>
            </a:r>
          </a:p>
          <a:p>
            <a:endParaRPr lang="en-US" noProof="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4F7F27-FFB4-4E44-9022-7FDE5C41E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6771" y="2345167"/>
            <a:ext cx="3475227" cy="3376355"/>
          </a:xfrm>
        </p:spPr>
        <p:txBody>
          <a:bodyPr>
            <a:normAutofit/>
          </a:bodyPr>
          <a:lstStyle/>
          <a:p>
            <a:r>
              <a:rPr lang="en-US" sz="3200" dirty="0"/>
              <a:t>  S</a:t>
            </a:r>
            <a:r>
              <a:rPr lang="en-US" sz="3200" noProof="0" dirty="0"/>
              <a:t>EARCHING</a:t>
            </a:r>
          </a:p>
        </p:txBody>
      </p:sp>
      <p:pic>
        <p:nvPicPr>
          <p:cNvPr id="7" name="Graphic 6" descr="Tennis">
            <a:extLst>
              <a:ext uri="{FF2B5EF4-FFF2-40B4-BE49-F238E27FC236}">
                <a16:creationId xmlns:a16="http://schemas.microsoft.com/office/drawing/2014/main" id="{F1F594C5-977D-47AE-B1DD-12F0A36B0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9712573" y="1249495"/>
            <a:ext cx="1337811" cy="13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0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547BCE0-C8B2-437B-B9CE-55425ED9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60676357-176C-4DE1-876E-8D97359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1755" y="745000"/>
            <a:ext cx="8162014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1C7DA1A2-9BDF-4155-8D43-85CEACD19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77896" y="745000"/>
            <a:ext cx="432000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3E48CA27-0046-4900-9619-D4E7432ED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45000"/>
            <a:ext cx="3430043" cy="533095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5E1DD-C687-4417-B564-2A87A52A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EXPERT PROFILES</a:t>
            </a:r>
            <a:endParaRPr lang="en-US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336886-A2FD-4BD5-BA82-943E33EC4A7D}"/>
              </a:ext>
            </a:extLst>
          </p:cNvPr>
          <p:cNvSpPr/>
          <p:nvPr/>
        </p:nvSpPr>
        <p:spPr>
          <a:xfrm>
            <a:off x="3596293" y="2967335"/>
            <a:ext cx="80974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</a:rPr>
              <a:t>As a </a:t>
            </a:r>
            <a:r>
              <a:rPr lang="en-IN" sz="2000" b="1" dirty="0">
                <a:solidFill>
                  <a:schemeClr val="bg2"/>
                </a:solidFill>
              </a:rPr>
              <a:t>user</a:t>
            </a:r>
            <a:r>
              <a:rPr lang="en-IN" sz="2000" dirty="0">
                <a:solidFill>
                  <a:schemeClr val="bg2"/>
                </a:solidFill>
              </a:rPr>
              <a:t>, I would like to look at expert profiles to know more about who they are before I talk to them.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</a:rPr>
              <a:t>As a </a:t>
            </a:r>
            <a:r>
              <a:rPr lang="en-IN" sz="2000" b="1" dirty="0">
                <a:solidFill>
                  <a:schemeClr val="bg2"/>
                </a:solidFill>
              </a:rPr>
              <a:t>user</a:t>
            </a:r>
            <a:r>
              <a:rPr lang="en-IN" sz="2000" dirty="0">
                <a:solidFill>
                  <a:schemeClr val="bg2"/>
                </a:solidFill>
              </a:rPr>
              <a:t>, I want to see reviews of the all yoga experts in order to know how well they give advice.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</a:rPr>
              <a:t>As a </a:t>
            </a:r>
            <a:r>
              <a:rPr lang="en-IN" sz="2000" b="1" dirty="0">
                <a:solidFill>
                  <a:schemeClr val="bg2"/>
                </a:solidFill>
              </a:rPr>
              <a:t>yoga expert</a:t>
            </a:r>
            <a:r>
              <a:rPr lang="en-IN" sz="2000" dirty="0">
                <a:solidFill>
                  <a:schemeClr val="bg2"/>
                </a:solidFill>
              </a:rPr>
              <a:t>, I need to be able to update and change my profile in order to keep up with my changing experience and availability.</a:t>
            </a:r>
          </a:p>
        </p:txBody>
      </p:sp>
      <p:pic>
        <p:nvPicPr>
          <p:cNvPr id="24" name="Graphic 23" descr="Employee Badge">
            <a:extLst>
              <a:ext uri="{FF2B5EF4-FFF2-40B4-BE49-F238E27FC236}">
                <a16:creationId xmlns:a16="http://schemas.microsoft.com/office/drawing/2014/main" id="{ABA04700-3169-4188-BE2F-BA6D73B49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957603" y="1902547"/>
            <a:ext cx="1253050" cy="12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8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185C0-DBCC-4DE6-A63E-AB724A38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7810" y="2505009"/>
            <a:ext cx="10905975" cy="3563377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505009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58952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4533" y="748748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APPOINTMNET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6433-70AC-461F-87D0-7DEF2F39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6360" y="2663254"/>
            <a:ext cx="9097829" cy="3304549"/>
          </a:xfrm>
        </p:spPr>
        <p:txBody>
          <a:bodyPr anchor="ctr" anchorCtr="0">
            <a:normAutofit/>
          </a:bodyPr>
          <a:lstStyle/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want to able to book appointment so that I get personal expert guidance and would receive the conformation from expert.</a:t>
            </a:r>
          </a:p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would like to be able accept or reject the appointment as per my availability so that users can get conformation/ rejection message.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Graphic 13" descr="Employee Badge">
            <a:extLst>
              <a:ext uri="{FF2B5EF4-FFF2-40B4-BE49-F238E27FC236}">
                <a16:creationId xmlns:a16="http://schemas.microsoft.com/office/drawing/2014/main" id="{46CBC913-0B05-477F-9A1A-35809A922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364628" y="933555"/>
            <a:ext cx="1253050" cy="12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ADA6D5-81A3-49F8-A1CC-7E21524A9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4996" cy="6858000"/>
          </a:xfrm>
          <a:prstGeom prst="rect">
            <a:avLst/>
          </a:prstGeom>
        </p:spPr>
      </p:pic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236B8967-28A5-4319-9F45-A38F127B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7B73DA8D-B695-4EAF-90BA-F594F0523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58952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ABDD00D4-CC73-44C6-A7EF-AF738460C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0C6C4027-4F93-4CBA-AC44-97487184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95D57-AB2C-4C3E-9C97-38751585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TO AN EXPERT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4824A-EE70-4F98-842D-0849F56F3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684770"/>
            <a:ext cx="9563070" cy="3304549"/>
          </a:xfrm>
        </p:spPr>
        <p:txBody>
          <a:bodyPr>
            <a:normAutofit/>
          </a:bodyPr>
          <a:lstStyle/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would like to be able to see the yoga expert’s availability so that I can call when convenient.</a:t>
            </a:r>
          </a:p>
          <a:p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sz="2000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sz="2000" dirty="0">
                <a:ea typeface="Tahoma" panose="020B0604030504040204" pitchFamily="34" charset="0"/>
                <a:cs typeface="Tahoma" panose="020B0604030504040204" pitchFamily="34" charset="0"/>
              </a:rPr>
              <a:t>, I want to have a way to talk to the user on the app so that I don’t need to give up personal contact information.</a:t>
            </a:r>
          </a:p>
          <a:p>
            <a:endParaRPr lang="en-IN" sz="20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9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58504C3-A3CB-44FD-8920-1C9ECE4D2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209" cy="6858000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A59A40CD-5408-433E-BDDB-04473D25E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91" y="2678925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 descr="decorative element">
            <a:extLst>
              <a:ext uri="{FF2B5EF4-FFF2-40B4-BE49-F238E27FC236}">
                <a16:creationId xmlns:a16="http://schemas.microsoft.com/office/drawing/2014/main" id="{595A3B18-E778-4780-AC96-F48E7BD59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2194" y="2678925"/>
            <a:ext cx="8486324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E9C450B1-121D-41BA-98B6-8637A61BF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17658" y="2678924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54A235A8-F59E-4C87-98E4-4FF7C9E63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526525"/>
            <a:ext cx="3068514" cy="3563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C234BEC7-9784-4A7A-9FDC-84E997A72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1" y="2526525"/>
            <a:ext cx="8481645" cy="3563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67F47B23-84AC-4823-93B7-FBB709CFC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58952"/>
            <a:ext cx="3068515" cy="1659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6696F7DF-DBDB-4920-8AE2-C0C311726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15866" y="2526524"/>
            <a:ext cx="376134" cy="3567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C3A72-406E-467C-AD75-3552E95BC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PAYING FOR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37CD8-FB64-46C6-BA92-4854E7C63B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78466" y="2637692"/>
            <a:ext cx="7606002" cy="3347056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b="1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en-IN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I want to be able to see the price before I talk to an yoga expert so that I know what price to expect.</a:t>
            </a:r>
          </a:p>
          <a:p>
            <a:r>
              <a:rPr lang="en-IN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b="1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dirty="0">
                <a:solidFill>
                  <a:schemeClr val="bg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I want a place to see all of my call history to keep track of payments.</a:t>
            </a:r>
            <a:endParaRPr lang="en-US" dirty="0">
              <a:solidFill>
                <a:schemeClr val="bg2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9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B46495-013C-46DC-81C8-17EAD10C4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6" y="0"/>
            <a:ext cx="12194236" cy="6858000"/>
          </a:xfrm>
          <a:prstGeom prst="rect">
            <a:avLst/>
          </a:prstGeom>
        </p:spPr>
      </p:pic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0C4755A4-C6F3-4F77-8594-E673AE66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7125" y="2524913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4CA9F0E1-FD08-4049-8F4B-43926E8ED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064" y="2524912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D01CDF87-5947-46B9-A981-52B94561B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25721" y="765851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3C089318-7463-4911-97A4-30D30D408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36" y="2522305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4FBDA-66C1-443E-A935-5C3C6B1F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LEAVING A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9C604-71A9-4A75-AB45-E44E02F0D9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As a </a:t>
            </a:r>
            <a:r>
              <a:rPr lang="en-IN" b="1" dirty="0"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, I would like to be able to review the yoga expert following the call so that I can give honest feedback to promote a trustworthy environment. </a:t>
            </a:r>
          </a:p>
          <a:p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As an </a:t>
            </a:r>
            <a:r>
              <a:rPr lang="en-IN" b="1" dirty="0">
                <a:ea typeface="Tahoma" panose="020B0604030504040204" pitchFamily="34" charset="0"/>
                <a:cs typeface="Tahoma" panose="020B0604030504040204" pitchFamily="34" charset="0"/>
              </a:rPr>
              <a:t>yoga expert</a:t>
            </a:r>
            <a:r>
              <a:rPr lang="en-IN" dirty="0">
                <a:ea typeface="Tahoma" panose="020B0604030504040204" pitchFamily="34" charset="0"/>
                <a:cs typeface="Tahoma" panose="020B0604030504040204" pitchFamily="34" charset="0"/>
              </a:rPr>
              <a:t>, I would like to be able to comment on a user’s review so that it will help to satisfy the user and scope for improvement in my service</a:t>
            </a:r>
            <a:endParaRPr lang="en-US" dirty="0"/>
          </a:p>
        </p:txBody>
      </p:sp>
      <p:pic>
        <p:nvPicPr>
          <p:cNvPr id="14" name="Graphic 13" descr="Ribbon">
            <a:extLst>
              <a:ext uri="{FF2B5EF4-FFF2-40B4-BE49-F238E27FC236}">
                <a16:creationId xmlns:a16="http://schemas.microsoft.com/office/drawing/2014/main" id="{4AC0B3F3-F7DC-4C6C-97BC-4A326383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10092039" y="1097084"/>
            <a:ext cx="1126506" cy="11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833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18">
      <a:dk1>
        <a:srgbClr val="FFFFFF"/>
      </a:dk1>
      <a:lt1>
        <a:sysClr val="window" lastClr="FFFFFF"/>
      </a:lt1>
      <a:dk2>
        <a:srgbClr val="454545"/>
      </a:dk2>
      <a:lt2>
        <a:srgbClr val="595959"/>
      </a:lt2>
      <a:accent1>
        <a:srgbClr val="586EA6"/>
      </a:accent1>
      <a:accent2>
        <a:srgbClr val="B71E42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00915908_Getting_to_know_your_classmate_cr - v3" id="{0F4AE7DE-CE7B-4FB8-BDE9-48429EE758D3}" vid="{39F98F22-35C2-4583-89C8-2085CE431C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E11712-F596-40DC-98F4-126F7C92F5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F850C4-138F-4EE7-B99B-CAFE0178E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63AA05-F486-42AA-A387-99D055177A47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71af3243-3dd4-4a8d-8c0d-dd76da1f02a5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classmate</Template>
  <TotalTime>0</TotalTime>
  <Words>575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 2</vt:lpstr>
      <vt:lpstr>Frame</vt:lpstr>
      <vt:lpstr>Task 1.10: User Stories </vt:lpstr>
      <vt:lpstr> ONBOARDING / LOG IN</vt:lpstr>
      <vt:lpstr>PERSONALIZING PROFILE</vt:lpstr>
      <vt:lpstr>  SEARCHING</vt:lpstr>
      <vt:lpstr>EXPERT PROFILES</vt:lpstr>
      <vt:lpstr>BOOKING APPOINTMNET</vt:lpstr>
      <vt:lpstr>TALKING TO AN EXPERT</vt:lpstr>
      <vt:lpstr>PAYING FOR CALL</vt:lpstr>
      <vt:lpstr>LEAVING A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2019-04-15T08:56:44Z</dcterms:created>
  <dcterms:modified xsi:type="dcterms:W3CDTF">2019-04-19T10:26:34Z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